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63" r:id="rId7"/>
    <p:sldId id="284" r:id="rId8"/>
    <p:sldId id="259" r:id="rId9"/>
    <p:sldId id="266" r:id="rId10"/>
    <p:sldId id="283" r:id="rId11"/>
    <p:sldId id="260" r:id="rId12"/>
    <p:sldId id="264" r:id="rId13"/>
    <p:sldId id="269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1A256B-9B5B-4051-BBA5-1B55207E8D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2019/5/10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DD6EAA8-F606-4C25-8E59-2CAB5F9FECCA}" type="datetime1">
              <a:rPr lang="zh-CN" altLang="en-US" smtClean="0"/>
              <a:pPr/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6DE8F2A-B3D4-43F2-B39B-CD77F64A1950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43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9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786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56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39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73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077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414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7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/>
              <a:t>副标题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/>
              <a:t>标题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+ 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半页照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幻灯片编号占位符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：文档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/>
              <a:t>副标题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/>
              <a:t>标题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：文档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节标题 </a:t>
            </a:r>
            <a:r>
              <a:rPr lang="en-US" altLang="zh-CN" noProof="0"/>
              <a:t>1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框架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框架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框架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0" rtl="0"/>
            <a:endParaRPr lang="zh-CN" altLang="en-US" noProof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zh-CN" altLang="en-US" noProof="0"/>
              <a:t>“</a:t>
            </a: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幻灯片编号占位符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/>
              <a:t>副标题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/>
              <a:t>标题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/>
              <a:t>谢谢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节标题 </a:t>
            </a:r>
            <a:r>
              <a:rPr lang="en-US" altLang="zh-CN" noProof="0"/>
              <a:t>1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插入图像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节标题 </a:t>
            </a:r>
            <a:r>
              <a:rPr lang="en-US" altLang="zh-CN" noProof="0"/>
              <a:t>2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框架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 - 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框架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8" name="内容占位符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白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noProof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b="1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在海洋中畅游的海龟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01" t="28284" r="101" b="22912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标题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Enjoy The Beach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副标题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71" y="5603181"/>
            <a:ext cx="9144000" cy="719171"/>
          </a:xfrm>
        </p:spPr>
        <p:txBody>
          <a:bodyPr rtlCol="0"/>
          <a:lstStyle/>
          <a:p>
            <a:pPr rtl="0"/>
            <a:r>
              <a:rPr lang="zh-CN" altLang="en-US" dirty="0"/>
              <a:t>组员：陈慕远</a:t>
            </a:r>
            <a:r>
              <a:rPr lang="en-US" altLang="zh-CN" dirty="0"/>
              <a:t>  16340025  </a:t>
            </a:r>
            <a:r>
              <a:rPr lang="zh-CN" altLang="en-US" dirty="0"/>
              <a:t>陈明亮  </a:t>
            </a:r>
            <a:r>
              <a:rPr lang="en-US" altLang="zh-CN" dirty="0"/>
              <a:t>16340023</a:t>
            </a:r>
            <a:r>
              <a:rPr lang="zh-CN" altLang="en-US" dirty="0"/>
              <a:t> </a:t>
            </a:r>
            <a:endParaRPr lang="en-US" altLang="zh-CN" dirty="0"/>
          </a:p>
          <a:p>
            <a:pPr rtl="0"/>
            <a:r>
              <a:rPr lang="en-US" altLang="zh-CN" dirty="0"/>
              <a:t>         </a:t>
            </a:r>
            <a:r>
              <a:rPr lang="zh-CN" altLang="en-US" dirty="0"/>
              <a:t> 陈铭涛  </a:t>
            </a:r>
            <a:r>
              <a:rPr lang="en-US" altLang="zh-CN" dirty="0"/>
              <a:t>16340024</a:t>
            </a:r>
            <a:r>
              <a:rPr lang="zh-CN" altLang="en-US" dirty="0"/>
              <a:t>  陈谱一  </a:t>
            </a:r>
            <a:r>
              <a:rPr lang="en-US" altLang="zh-CN" dirty="0"/>
              <a:t>16340026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 descr="在海洋中畅游的海龟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0921" b="4079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图片占位符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anose="020B0604020202020204" pitchFamily="34" charset="0"/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插入图像</a:t>
            </a:r>
          </a:p>
        </p:txBody>
      </p:sp>
      <p:sp>
        <p:nvSpPr>
          <p:cNvPr id="12" name="长方形 11" descr="幻灯片图像下方的重点标记块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标题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封面图像，大鱼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标题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79" y="4999421"/>
            <a:ext cx="10607040" cy="701731"/>
          </a:xfrm>
        </p:spPr>
        <p:txBody>
          <a:bodyPr rtlCol="0"/>
          <a:lstStyle/>
          <a:p>
            <a:pPr rtl="0"/>
            <a:r>
              <a:rPr lang="zh-CN" altLang="en-US"/>
              <a:t>内容主题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Enjoy The Beach</a:t>
            </a:r>
            <a:r>
              <a:rPr lang="zh-CN" altLang="en-US" dirty="0"/>
              <a:t> </a:t>
            </a:r>
          </a:p>
        </p:txBody>
      </p:sp>
      <p:pic>
        <p:nvPicPr>
          <p:cNvPr id="9" name="图片占位符 8" descr="幻灯片图像占位符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59C58E-F61C-4AD5-8285-F624E3DAFF84}"/>
              </a:ext>
            </a:extLst>
          </p:cNvPr>
          <p:cNvSpPr txBox="1"/>
          <p:nvPr/>
        </p:nvSpPr>
        <p:spPr>
          <a:xfrm>
            <a:off x="2069609" y="3794367"/>
            <a:ext cx="7927596" cy="212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 altLang="en-US"/>
              <a:t>我们计划实现一个沙滩场景，场景中有一些生活中沙滩上的元素，例如游客、树木、大海和飞鸟等。通过一只飞鸟的视角来观察整个场景，用户可以操控鸟的位置即摄像机的位置来调整视角。我们尽可能多地添加模型和实现功能，通过多种计算机图像学的知识来提高场景的真实度和美感，以达到还原现实场景的目的。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68582AA-0473-4EFD-936D-57D99544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305417"/>
            <a:ext cx="11174186" cy="590931"/>
          </a:xfrm>
        </p:spPr>
        <p:txBody>
          <a:bodyPr/>
          <a:lstStyle/>
          <a:p>
            <a:r>
              <a:rPr lang="en-US" altLang="zh-CN" dirty="0"/>
              <a:t>Enjoy The Beach</a:t>
            </a:r>
            <a:r>
              <a:rPr lang="zh-CN" altLang="en-US" dirty="0"/>
              <a:t>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22EE6D7-F8D6-4A3C-BC98-40E1CF52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091146"/>
            <a:ext cx="6635598" cy="37325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2123B7D-EC48-47B4-BAB6-E543AF19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61" y="2817107"/>
            <a:ext cx="6294539" cy="35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896701"/>
            <a:ext cx="9666514" cy="746846"/>
          </a:xfrm>
        </p:spPr>
        <p:txBody>
          <a:bodyPr rtlCol="0"/>
          <a:lstStyle/>
          <a:p>
            <a:pPr rtl="0"/>
            <a:r>
              <a:rPr lang="zh-CN" altLang="en-US"/>
              <a:t>功能</a:t>
            </a:r>
            <a:endParaRPr lang="en-US" altLang="zh-CN"/>
          </a:p>
        </p:txBody>
      </p:sp>
      <p:pic>
        <p:nvPicPr>
          <p:cNvPr id="11" name="图片占位符 10" descr="分隔幻灯片重点标记图像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长方形 15" descr="幻灯片编号背景块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/>
              <a:t>Basic: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038540"/>
            <a:ext cx="5170715" cy="5325684"/>
          </a:xfrm>
        </p:spPr>
        <p:txBody>
          <a:bodyPr rtlCol="0"/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Camera Roaming</a:t>
            </a:r>
            <a:r>
              <a:rPr lang="zh-CN" altLang="en-US" dirty="0"/>
              <a:t>：通过一只飞鸟的视角观察整个场景，用户可以操控海鸟的位置来控制摄像机的位置，从而实现摄像机的移动。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</a:rPr>
              <a:t>Simple lighting and shading</a:t>
            </a:r>
            <a:r>
              <a:rPr lang="zh-CN" altLang="en-US" dirty="0">
                <a:latin typeface="Microsoft YaHei UI" panose="020B0503020204020204" pitchFamily="34" charset="-122"/>
              </a:rPr>
              <a:t>：以太阳作为点光源，对场景使用</a:t>
            </a:r>
            <a:r>
              <a:rPr lang="en-US" altLang="zh-CN" dirty="0" err="1">
                <a:latin typeface="Microsoft YaHei UI" panose="020B0503020204020204" pitchFamily="34" charset="-122"/>
              </a:rPr>
              <a:t>Phong</a:t>
            </a:r>
            <a:r>
              <a:rPr lang="zh-CN" altLang="en-US" dirty="0">
                <a:latin typeface="Microsoft YaHei UI" panose="020B0503020204020204" pitchFamily="34" charset="-122"/>
              </a:rPr>
              <a:t>光照模型，尽可能还原现实中的光照场景。</a:t>
            </a:r>
            <a:endParaRPr lang="en-US" altLang="zh-CN" dirty="0">
              <a:latin typeface="Microsoft YaHei UI" panose="020B0503020204020204" pitchFamily="34" charset="-122"/>
            </a:endParaRP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Texture mapping</a:t>
            </a:r>
            <a:r>
              <a:rPr lang="zh-CN" altLang="en-US" dirty="0"/>
              <a:t>：所有的模型都会添加不同的纹理以实现逼真的效果。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</a:rPr>
              <a:t>Shadow mapping</a:t>
            </a:r>
            <a:r>
              <a:rPr lang="zh-CN" altLang="en-US" dirty="0">
                <a:latin typeface="Microsoft YaHei UI" panose="020B0503020204020204" pitchFamily="34" charset="-122"/>
              </a:rPr>
              <a:t>：使用光源视角和</a:t>
            </a:r>
            <a:r>
              <a:rPr lang="en-US" altLang="zh-CN" dirty="0">
                <a:latin typeface="Microsoft YaHei UI" panose="020B0503020204020204" pitchFamily="34" charset="-122"/>
              </a:rPr>
              <a:t>camera</a:t>
            </a:r>
            <a:r>
              <a:rPr lang="zh-CN" altLang="en-US" dirty="0">
                <a:latin typeface="Microsoft YaHei UI" panose="020B0503020204020204" pitchFamily="34" charset="-122"/>
              </a:rPr>
              <a:t>视角渲染</a:t>
            </a:r>
            <a:r>
              <a:rPr lang="zh-CN" altLang="en-US" dirty="0"/>
              <a:t>场景，并通过</a:t>
            </a:r>
            <a:r>
              <a:rPr lang="en-US" altLang="zh-CN" dirty="0"/>
              <a:t>Shadowing Mapping</a:t>
            </a:r>
            <a:r>
              <a:rPr lang="zh-CN" altLang="en-US" dirty="0"/>
              <a:t>算法判断物体的点是否在阴影下。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</a:rPr>
              <a:t>Model import &amp; Mesh viewing</a:t>
            </a:r>
            <a:r>
              <a:rPr lang="zh-CN" altLang="en-US" dirty="0">
                <a:latin typeface="Microsoft YaHei UI" panose="020B0503020204020204" pitchFamily="34" charset="-122"/>
              </a:rPr>
              <a:t>：场景中的实体都需要添加模型来实现。</a:t>
            </a:r>
          </a:p>
        </p:txBody>
      </p:sp>
      <p:pic>
        <p:nvPicPr>
          <p:cNvPr id="23" name="图片占位符 22" descr="右侧图像占位符">
            <a:extLst>
              <a:ext uri="{FF2B5EF4-FFF2-40B4-BE49-F238E27FC236}">
                <a16:creationId xmlns:a16="http://schemas.microsoft.com/office/drawing/2014/main" id="{DC389449-072E-4155-BA3B-C45AA950BF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长方形 6" descr="幻灯片编号背景块">
            <a:extLst>
              <a:ext uri="{FF2B5EF4-FFF2-40B4-BE49-F238E27FC236}">
                <a16:creationId xmlns:a16="http://schemas.microsoft.com/office/drawing/2014/main" id="{61E397FF-5106-4C31-8E91-796AEA20258E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81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Bonus(tentative):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038540"/>
            <a:ext cx="5170715" cy="5325684"/>
          </a:xfrm>
        </p:spPr>
        <p:txBody>
          <a:bodyPr rtlCol="0"/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Sky Box</a:t>
            </a:r>
            <a:r>
              <a:rPr lang="zh-CN" altLang="en-US" dirty="0"/>
              <a:t>：将摄像机置于一个盒子中间，这个盒子通过纹理贴图形成虚拟世界场景，这样实现天空建模。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</a:rPr>
              <a:t>Gravity System and Collision Detection</a:t>
            </a:r>
            <a:r>
              <a:rPr lang="zh-CN" altLang="en-US" dirty="0">
                <a:latin typeface="Microsoft YaHei UI" panose="020B0503020204020204" pitchFamily="34" charset="-122"/>
              </a:rPr>
              <a:t>：添加重力系统，例如沙滩上的人打排球，排球有自由落体的效果。</a:t>
            </a:r>
            <a:endParaRPr lang="en-US" altLang="zh-CN" dirty="0">
              <a:latin typeface="Microsoft YaHei UI" panose="020B0503020204020204" pitchFamily="34" charset="-122"/>
            </a:endParaRP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Skeletal Animation</a:t>
            </a:r>
            <a:r>
              <a:rPr lang="zh-CN" altLang="en-US" dirty="0"/>
              <a:t>：沙滩上的的人在移动过程中需要使用到骨骼动画。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Particle System</a:t>
            </a:r>
            <a:r>
              <a:rPr lang="zh-CN" altLang="en-US" dirty="0">
                <a:latin typeface="Microsoft YaHei UI" panose="020B0503020204020204" pitchFamily="34" charset="-122"/>
              </a:rPr>
              <a:t>：可以手动更改沙滩上的天气，例如将晴天改成雨天，那么需要离子系统来选人雨。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</a:rPr>
              <a:t>Fluid Simulation</a:t>
            </a:r>
            <a:r>
              <a:rPr lang="zh-CN" altLang="en-US" dirty="0">
                <a:latin typeface="Microsoft YaHei UI" panose="020B0503020204020204" pitchFamily="34" charset="-122"/>
              </a:rPr>
              <a:t>：</a:t>
            </a:r>
            <a:r>
              <a:rPr lang="zh-CN" altLang="en-US" dirty="0"/>
              <a:t>主要是海水的流动和反光会加入流体模拟以提高真实度。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</a:rPr>
              <a:t>…</a:t>
            </a:r>
          </a:p>
        </p:txBody>
      </p:sp>
      <p:pic>
        <p:nvPicPr>
          <p:cNvPr id="23" name="图片占位符 22" descr="右侧图像占位符">
            <a:extLst>
              <a:ext uri="{FF2B5EF4-FFF2-40B4-BE49-F238E27FC236}">
                <a16:creationId xmlns:a16="http://schemas.microsoft.com/office/drawing/2014/main" id="{DC389449-072E-4155-BA3B-C45AA950BF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长方形 6" descr="幻灯片编号背景块">
            <a:extLst>
              <a:ext uri="{FF2B5EF4-FFF2-40B4-BE49-F238E27FC236}">
                <a16:creationId xmlns:a16="http://schemas.microsoft.com/office/drawing/2014/main" id="{61E397FF-5106-4C31-8E91-796AEA20258E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7</a:t>
            </a:fld>
            <a:endParaRPr lang="zh-CN" altLang="en-US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88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 descr="大型完整的幻灯片图像">
            <a:extLst>
              <a:ext uri="{FF2B5EF4-FFF2-40B4-BE49-F238E27FC236}">
                <a16:creationId xmlns:a16="http://schemas.microsoft.com/office/drawing/2014/main" id="{04651C38-FC54-400F-A9F3-B49EC4829A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11" name="长方形 10" descr="标题重点标记块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57" y="4973478"/>
            <a:ext cx="9666514" cy="877548"/>
          </a:xfrm>
        </p:spPr>
        <p:txBody>
          <a:bodyPr rtlCol="0"/>
          <a:lstStyle/>
          <a:p>
            <a:pPr rtl="0"/>
            <a:r>
              <a:rPr lang="zh-CN" altLang="en-US"/>
              <a:t>进度和安排</a:t>
            </a:r>
            <a:endParaRPr lang="en-US" altLang="zh-CN"/>
          </a:p>
        </p:txBody>
      </p:sp>
      <p:sp>
        <p:nvSpPr>
          <p:cNvPr id="9" name="长方形 8" descr="幻灯片编号背景块">
            <a:extLst>
              <a:ext uri="{FF2B5EF4-FFF2-40B4-BE49-F238E27FC236}">
                <a16:creationId xmlns:a16="http://schemas.microsoft.com/office/drawing/2014/main" id="{AC2B5667-FA20-49C2-A3CD-B275BB41F618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1F153D4-F9C1-4295-8CB0-BFC0E94D4C64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US" altLang="zh-CN" b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8</a:t>
            </a:fld>
            <a:endParaRPr lang="zh-CN" altLang="en-US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06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Enjoy The Beach</a:t>
            </a:r>
            <a:r>
              <a:rPr lang="zh-CN" altLang="en-US" dirty="0"/>
              <a:t> </a:t>
            </a:r>
          </a:p>
        </p:txBody>
      </p:sp>
      <p:pic>
        <p:nvPicPr>
          <p:cNvPr id="9" name="图片占位符 8" descr="幻灯片图像占位符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3960" y="3802066"/>
            <a:ext cx="9784080" cy="2119314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目前已经确定项目的主题内容和功能实现，商讨了小组分工，在</a:t>
            </a:r>
            <a:r>
              <a:rPr lang="en-US" altLang="zh-CN" dirty="0" err="1"/>
              <a:t>Github</a:t>
            </a:r>
            <a:r>
              <a:rPr lang="zh-CN" altLang="en-US" dirty="0"/>
              <a:t>上创建了组织和仓库。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预计按照小组分工来逐步实现，用两周时间做好场景基本的框架和模型，一个月左右即可实现</a:t>
            </a:r>
            <a:r>
              <a:rPr lang="en-US" altLang="zh-CN" dirty="0"/>
              <a:t>Basic</a:t>
            </a:r>
            <a:r>
              <a:rPr lang="zh-CN" altLang="en-US" dirty="0"/>
              <a:t>的所有功能。然后利用剩下的时间尽可能完成</a:t>
            </a:r>
            <a:r>
              <a:rPr lang="en-US" altLang="zh-CN" dirty="0"/>
              <a:t>Bonus</a:t>
            </a:r>
            <a:r>
              <a:rPr lang="zh-CN" altLang="en-US" dirty="0"/>
              <a:t>部分的内容。每周会开会讨论这周的任务完成情况和下周预计要完成的工作。小组成员按照计划完成各自的工作和任务。</a:t>
            </a:r>
            <a:endParaRPr lang="en-US" altLang="zh-CN" dirty="0"/>
          </a:p>
          <a:p>
            <a:pPr rt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423_TF89715846" id="{BC0CB640-0277-4C95-8AF6-8EA43A36163B}" vid="{C1E6E87D-4C1E-41F1-A594-0613738EEB6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http://schemas.microsoft.com/office/2006/documentManagement/types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海洋图案演示文稿</Template>
  <TotalTime>0</TotalTime>
  <Words>476</Words>
  <Application>Microsoft Office PowerPoint</Application>
  <PresentationFormat>宽屏</PresentationFormat>
  <Paragraphs>40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Microsoft YaHei UI</vt:lpstr>
      <vt:lpstr>Arial</vt:lpstr>
      <vt:lpstr>Century Gothic</vt:lpstr>
      <vt:lpstr>Office 主题</vt:lpstr>
      <vt:lpstr>Enjoy The Beach</vt:lpstr>
      <vt:lpstr>内容主题</vt:lpstr>
      <vt:lpstr>Enjoy The Beach </vt:lpstr>
      <vt:lpstr>Enjoy The Beach </vt:lpstr>
      <vt:lpstr>功能</vt:lpstr>
      <vt:lpstr>Basic: </vt:lpstr>
      <vt:lpstr>Bonus(tentative): </vt:lpstr>
      <vt:lpstr>进度和安排</vt:lpstr>
      <vt:lpstr>Enjoy The Beach 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2019-05-10T04:24:38Z</dcterms:created>
  <dcterms:modified xsi:type="dcterms:W3CDTF">2019-05-10T08:25:53Z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